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Helvetica Neue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regular.fntdata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italic.fntdata"/><Relationship Id="rId14" Type="http://schemas.openxmlformats.org/officeDocument/2006/relationships/font" Target="fonts/HelveticaNeue-bold.fntdata"/><Relationship Id="rId16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b9edcd40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b9edcd40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603eddeb2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603eddeb2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603eddeb25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603eddeb25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603edde94f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603edde94f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603eddeb25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603eddeb25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Pass On the Light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Jan Elicker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Clif Hardin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919000" y="1209600"/>
            <a:ext cx="8193600" cy="27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See one tiny spark, still, small, and bright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hands cupped around to shield its light,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single flame, born of desire,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Faces turned toward its glow.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919000" y="1209600"/>
            <a:ext cx="8115000" cy="27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Pass on the light, pass on the light,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Long may it shine, steady and strong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Pass on the light, pass on the light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night to dawn, carry it on.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919000" y="1209600"/>
            <a:ext cx="8035800" cy="27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circle of light grows as it’s passed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young hands to old and back again,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Sharing youth’s wonder, wisdom of age,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Spreading love as it goes.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919000" y="1209600"/>
            <a:ext cx="8035800" cy="27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Pass on the light, pass on the light,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Long may it shine, steady and strong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Pass on the light, pass on the light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hand to hand, carry it on.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919000" y="1209600"/>
            <a:ext cx="8035800" cy="27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still it shines on, year unto year,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one tiny spark to beacon clear.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Each generation lighting our way,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Forward bright through the night.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919000" y="863250"/>
            <a:ext cx="8035800" cy="3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Pass on the light, pass on the light,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Long may it shine, steady and strong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Pass on the light, pass on the light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heart to heart, carry it on.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Carry it on.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